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61"/>
  </p:notesMasterIdLst>
  <p:handoutMasterIdLst>
    <p:handoutMasterId r:id="rId62"/>
  </p:handoutMasterIdLst>
  <p:sldIdLst>
    <p:sldId id="256" r:id="rId5"/>
    <p:sldId id="277" r:id="rId6"/>
    <p:sldId id="341" r:id="rId7"/>
    <p:sldId id="261" r:id="rId8"/>
    <p:sldId id="262" r:id="rId9"/>
    <p:sldId id="297" r:id="rId10"/>
    <p:sldId id="298" r:id="rId11"/>
    <p:sldId id="342" r:id="rId12"/>
    <p:sldId id="295" r:id="rId13"/>
    <p:sldId id="299" r:id="rId14"/>
    <p:sldId id="296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8" r:id="rId23"/>
    <p:sldId id="307" r:id="rId24"/>
    <p:sldId id="309" r:id="rId25"/>
    <p:sldId id="310" r:id="rId26"/>
    <p:sldId id="343" r:id="rId27"/>
    <p:sldId id="311" r:id="rId28"/>
    <p:sldId id="312" r:id="rId29"/>
    <p:sldId id="344" r:id="rId30"/>
    <p:sldId id="313" r:id="rId31"/>
    <p:sldId id="314" r:id="rId32"/>
    <p:sldId id="345" r:id="rId33"/>
    <p:sldId id="315" r:id="rId34"/>
    <p:sldId id="316" r:id="rId35"/>
    <p:sldId id="317" r:id="rId36"/>
    <p:sldId id="318" r:id="rId37"/>
    <p:sldId id="346" r:id="rId38"/>
    <p:sldId id="319" r:id="rId39"/>
    <p:sldId id="321" r:id="rId40"/>
    <p:sldId id="320" r:id="rId41"/>
    <p:sldId id="322" r:id="rId42"/>
    <p:sldId id="323" r:id="rId43"/>
    <p:sldId id="324" r:id="rId44"/>
    <p:sldId id="325" r:id="rId45"/>
    <p:sldId id="326" r:id="rId46"/>
    <p:sldId id="327" r:id="rId47"/>
    <p:sldId id="347" r:id="rId48"/>
    <p:sldId id="333" r:id="rId49"/>
    <p:sldId id="334" r:id="rId50"/>
    <p:sldId id="335" r:id="rId51"/>
    <p:sldId id="328" r:id="rId52"/>
    <p:sldId id="329" r:id="rId53"/>
    <p:sldId id="332" r:id="rId54"/>
    <p:sldId id="337" r:id="rId55"/>
    <p:sldId id="336" r:id="rId56"/>
    <p:sldId id="331" r:id="rId57"/>
    <p:sldId id="338" r:id="rId58"/>
    <p:sldId id="339" r:id="rId59"/>
    <p:sldId id="27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EA87B2-32C7-4AA9-8C64-5A89086A8080}" v="102" dt="2023-07-11T05:14:10.7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1" d="100"/>
          <a:sy n="41" d="100"/>
        </p:scale>
        <p:origin x="808" y="20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commentAuthors" Target="commentAuthor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7/11/2023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7/11/2023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7455" y="4263390"/>
            <a:ext cx="5957136" cy="1122202"/>
          </a:xfrm>
        </p:spPr>
        <p:txBody>
          <a:bodyPr/>
          <a:lstStyle/>
          <a:p>
            <a:r>
              <a:rPr lang="en-US" dirty="0"/>
              <a:t>Project Presentation</a:t>
            </a:r>
            <a:br>
              <a:rPr lang="en-US" dirty="0"/>
            </a:br>
            <a:r>
              <a:rPr lang="en-US" dirty="0"/>
              <a:t>project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7455" y="5501165"/>
            <a:ext cx="4941770" cy="954491"/>
          </a:xfrm>
        </p:spPr>
        <p:txBody>
          <a:bodyPr/>
          <a:lstStyle/>
          <a:p>
            <a:r>
              <a:rPr lang="en-US" dirty="0"/>
              <a:t>Rajyalakshmi Akshaya Raja | 200117</a:t>
            </a:r>
          </a:p>
          <a:p>
            <a:r>
              <a:rPr lang="en-US" dirty="0"/>
              <a:t>Functional Test Engineer | AQE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A2F741-BC83-8A6D-B913-0C7160DDA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889" y="693725"/>
            <a:ext cx="3567112" cy="77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7B156-D4F7-8E35-EC0B-BB23A6CA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8BEC014-210A-8C4C-21B2-804EC8C9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68" y="863679"/>
            <a:ext cx="9613264" cy="540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82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9D782-D0FE-A272-6176-34D7358EF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14F4-0710-9F97-EA93-E59036C2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1050A65-B62D-9D32-482F-F866C67F3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56" y="849987"/>
            <a:ext cx="9789088" cy="5506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21C482-D2F2-71A4-3911-C941DBC1435E}"/>
              </a:ext>
            </a:extLst>
          </p:cNvPr>
          <p:cNvSpPr txBox="1"/>
          <p:nvPr/>
        </p:nvSpPr>
        <p:spPr>
          <a:xfrm>
            <a:off x="1201456" y="316984"/>
            <a:ext cx="652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Browse the required files from the root directory</a:t>
            </a:r>
          </a:p>
        </p:txBody>
      </p:sp>
    </p:spTree>
    <p:extLst>
      <p:ext uri="{BB962C8B-B14F-4D97-AF65-F5344CB8AC3E}">
        <p14:creationId xmlns:p14="http://schemas.microsoft.com/office/powerpoint/2010/main" val="3504419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C686-13A3-A7AC-F3ED-5DFD5111A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00F0982-7204-4EA7-6D60-7A6E1125B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848399"/>
            <a:ext cx="9534525" cy="5363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81C8F-6E18-30E3-70F9-1025E38644FA}"/>
              </a:ext>
            </a:extLst>
          </p:cNvPr>
          <p:cNvSpPr txBox="1"/>
          <p:nvPr/>
        </p:nvSpPr>
        <p:spPr>
          <a:xfrm>
            <a:off x="1219199" y="334287"/>
            <a:ext cx="776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Select the required project name </a:t>
            </a:r>
          </a:p>
        </p:txBody>
      </p:sp>
    </p:spTree>
    <p:extLst>
      <p:ext uri="{BB962C8B-B14F-4D97-AF65-F5344CB8AC3E}">
        <p14:creationId xmlns:p14="http://schemas.microsoft.com/office/powerpoint/2010/main" val="4221264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FB711-CD31-6F82-DD20-DA8D33D3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33FD4D1-7804-C9A5-DD1F-C4299BA44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91" y="869950"/>
            <a:ext cx="9875309" cy="55548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ABF171-E71F-766E-0AAE-3797D70E1FBE}"/>
              </a:ext>
            </a:extLst>
          </p:cNvPr>
          <p:cNvSpPr txBox="1"/>
          <p:nvPr/>
        </p:nvSpPr>
        <p:spPr>
          <a:xfrm>
            <a:off x="1276350" y="433189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Select finish </a:t>
            </a:r>
          </a:p>
        </p:txBody>
      </p:sp>
    </p:spTree>
    <p:extLst>
      <p:ext uri="{BB962C8B-B14F-4D97-AF65-F5344CB8AC3E}">
        <p14:creationId xmlns:p14="http://schemas.microsoft.com/office/powerpoint/2010/main" val="3237692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897C6-9356-50DE-F985-756311F0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ABBE75D-87BB-DCF7-ACED-9FCD48FC2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814804"/>
            <a:ext cx="9696450" cy="54542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BDF3D2-F9F2-0D7E-43EF-410BE8DB057D}"/>
              </a:ext>
            </a:extLst>
          </p:cNvPr>
          <p:cNvSpPr txBox="1"/>
          <p:nvPr/>
        </p:nvSpPr>
        <p:spPr>
          <a:xfrm>
            <a:off x="1181100" y="358180"/>
            <a:ext cx="8896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5: The Maven project is imported into the Eclipse and the libraries are constructed.</a:t>
            </a:r>
            <a:endParaRPr lang="en-US" sz="1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019DD2-CC00-35E9-4953-52D858D965F7}"/>
              </a:ext>
            </a:extLst>
          </p:cNvPr>
          <p:cNvSpPr/>
          <p:nvPr/>
        </p:nvSpPr>
        <p:spPr>
          <a:xfrm>
            <a:off x="1343025" y="1809750"/>
            <a:ext cx="971550" cy="352425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94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E0891-8EE7-39BF-0ADD-5651F065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B50902E-8C3A-9626-B114-F98B96129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068190"/>
            <a:ext cx="9401174" cy="5288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AA8BE7-E235-F769-AC5E-098E8181BE5A}"/>
              </a:ext>
            </a:extLst>
          </p:cNvPr>
          <p:cNvSpPr txBox="1"/>
          <p:nvPr/>
        </p:nvSpPr>
        <p:spPr>
          <a:xfrm>
            <a:off x="1323974" y="518399"/>
            <a:ext cx="8924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6: Create a new class in the project so that the text can be deployed in the browser.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61828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00F13-CD20-2287-5565-E66CA475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CD9D456-CA3E-293A-6BAF-CDEA6B201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4" y="1004571"/>
            <a:ext cx="9514275" cy="53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5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609CA-E0DF-606F-62C0-EB3AE4DC2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17</a:t>
            </a:fld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8A3A1D1-177E-26E9-4C8A-B5637A21B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936923"/>
            <a:ext cx="9634537" cy="54194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EA4D3F-A6AA-EBF8-98E2-FC578BB49DCB}"/>
              </a:ext>
            </a:extLst>
          </p:cNvPr>
          <p:cNvSpPr txBox="1"/>
          <p:nvPr/>
        </p:nvSpPr>
        <p:spPr>
          <a:xfrm>
            <a:off x="1228725" y="5016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Step 7: This is how a docker application looks like.</a:t>
            </a:r>
          </a:p>
        </p:txBody>
      </p:sp>
    </p:spTree>
    <p:extLst>
      <p:ext uri="{BB962C8B-B14F-4D97-AF65-F5344CB8AC3E}">
        <p14:creationId xmlns:p14="http://schemas.microsoft.com/office/powerpoint/2010/main" val="3388326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79F4F-1D53-7095-2838-508287E5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279BFD3-F4AF-E412-1096-4BCD1E9C0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880665"/>
            <a:ext cx="9734550" cy="5475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536348-53D3-4B93-E482-3E93DBB3D6B4}"/>
              </a:ext>
            </a:extLst>
          </p:cNvPr>
          <p:cNvSpPr txBox="1"/>
          <p:nvPr/>
        </p:nvSpPr>
        <p:spPr>
          <a:xfrm>
            <a:off x="1152525" y="415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Step 8: This is the new Class that has been created earlier.</a:t>
            </a:r>
          </a:p>
        </p:txBody>
      </p:sp>
    </p:spTree>
    <p:extLst>
      <p:ext uri="{BB962C8B-B14F-4D97-AF65-F5344CB8AC3E}">
        <p14:creationId xmlns:p14="http://schemas.microsoft.com/office/powerpoint/2010/main" val="3291239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B3436-D940-E3B7-E1EF-76C1F745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EC71FA1-6A26-11EB-62C0-0546990DF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6" y="1009650"/>
            <a:ext cx="9694333" cy="5453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19F929-6101-B0B9-BF6B-4CE3FB9A5C6F}"/>
              </a:ext>
            </a:extLst>
          </p:cNvPr>
          <p:cNvSpPr txBox="1"/>
          <p:nvPr/>
        </p:nvSpPr>
        <p:spPr>
          <a:xfrm>
            <a:off x="838200" y="510659"/>
            <a:ext cx="822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Step 9: Write the code and the text you wanted to display in the browser.</a:t>
            </a:r>
          </a:p>
        </p:txBody>
      </p:sp>
    </p:spTree>
    <p:extLst>
      <p:ext uri="{BB962C8B-B14F-4D97-AF65-F5344CB8AC3E}">
        <p14:creationId xmlns:p14="http://schemas.microsoft.com/office/powerpoint/2010/main" val="1785668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973" y="600075"/>
            <a:ext cx="3171825" cy="661988"/>
          </a:xfrm>
        </p:spPr>
        <p:txBody>
          <a:bodyPr/>
          <a:lstStyle/>
          <a:p>
            <a:r>
              <a:rPr lang="en-ZA" dirty="0"/>
              <a:t>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04950"/>
            <a:ext cx="3829050" cy="4362449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Creating a Springboot project in spring initializr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Importing the project into Eclipse IDE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Displaying the text on browser using localhost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Creating a Docker file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Creating jar files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Creating Docker Images, deploying the text using the Docker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Pushing the docker file into the docker hub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Executing Selenium for the Springboot Project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 11-07-2023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50"/>
            <a:ext cx="2482842" cy="365125"/>
          </a:xfrm>
        </p:spPr>
        <p:txBody>
          <a:bodyPr/>
          <a:lstStyle/>
          <a:p>
            <a:r>
              <a:rPr lang="en-ZA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E13E7-8A0C-309E-E100-C402F2815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8CF1874-6E1F-1B80-01C1-631FC9D6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49" y="993180"/>
            <a:ext cx="9534525" cy="53631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464659-D86D-FDB1-194C-1CDDB2677B0B}"/>
              </a:ext>
            </a:extLst>
          </p:cNvPr>
          <p:cNvSpPr txBox="1"/>
          <p:nvPr/>
        </p:nvSpPr>
        <p:spPr>
          <a:xfrm>
            <a:off x="1143000" y="443389"/>
            <a:ext cx="1021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Step 10: In the </a:t>
            </a:r>
            <a:r>
              <a:rPr lang="en-US" sz="1800" dirty="0" err="1"/>
              <a:t>application.properties</a:t>
            </a:r>
            <a:r>
              <a:rPr lang="en-US" sz="1800" dirty="0"/>
              <a:t>, give the new port number so that the port displays the text.</a:t>
            </a:r>
          </a:p>
        </p:txBody>
      </p:sp>
    </p:spTree>
    <p:extLst>
      <p:ext uri="{BB962C8B-B14F-4D97-AF65-F5344CB8AC3E}">
        <p14:creationId xmlns:p14="http://schemas.microsoft.com/office/powerpoint/2010/main" val="808188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B3C1B-485E-05D6-C8B7-141E2753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D9666D8-C79F-583A-0B7A-B47D0B43C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950317"/>
            <a:ext cx="9610725" cy="54060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3EA050-0F86-DC80-45EE-11108B6EF1B8}"/>
              </a:ext>
            </a:extLst>
          </p:cNvPr>
          <p:cNvSpPr txBox="1"/>
          <p:nvPr/>
        </p:nvSpPr>
        <p:spPr>
          <a:xfrm>
            <a:off x="1019175" y="5016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Step 11: Now run the code as 1 Java application.</a:t>
            </a:r>
          </a:p>
        </p:txBody>
      </p:sp>
    </p:spTree>
    <p:extLst>
      <p:ext uri="{BB962C8B-B14F-4D97-AF65-F5344CB8AC3E}">
        <p14:creationId xmlns:p14="http://schemas.microsoft.com/office/powerpoint/2010/main" val="3126059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1A8EE-5BAE-38C4-F675-727C6E0E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407030D-EC35-29BA-8864-A561DACF2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49" y="864592"/>
            <a:ext cx="9763125" cy="5491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96B734-77CE-557F-F43D-B05C0DF84E8E}"/>
              </a:ext>
            </a:extLst>
          </p:cNvPr>
          <p:cNvSpPr txBox="1"/>
          <p:nvPr/>
        </p:nvSpPr>
        <p:spPr>
          <a:xfrm>
            <a:off x="1266824" y="424934"/>
            <a:ext cx="7686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Step 12: The output shows then Started </a:t>
            </a:r>
            <a:r>
              <a:rPr lang="en-US" sz="1800" dirty="0" err="1"/>
              <a:t>dockerproject</a:t>
            </a:r>
            <a:r>
              <a:rPr lang="en-US" sz="1800" dirty="0"/>
              <a:t> application</a:t>
            </a:r>
          </a:p>
        </p:txBody>
      </p:sp>
    </p:spTree>
    <p:extLst>
      <p:ext uri="{BB962C8B-B14F-4D97-AF65-F5344CB8AC3E}">
        <p14:creationId xmlns:p14="http://schemas.microsoft.com/office/powerpoint/2010/main" val="2586976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F792-373A-82EC-AF44-EFA54A6FD6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u="sng" dirty="0"/>
              <a:t>DISPLAYING THE TEXT ON BROWSER USING LOCALHOST</a:t>
            </a:r>
            <a:br>
              <a:rPr lang="en-US" sz="3600" u="sng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0881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E15EA-269F-AF6E-EDD9-D0887CA3E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4ECF314-AFE3-BDE4-9BDD-385340889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1236018"/>
            <a:ext cx="8629650" cy="4854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00E831-C66F-F2B8-5DB5-BB422474F205}"/>
              </a:ext>
            </a:extLst>
          </p:cNvPr>
          <p:cNvSpPr txBox="1"/>
          <p:nvPr/>
        </p:nvSpPr>
        <p:spPr>
          <a:xfrm>
            <a:off x="1038224" y="600532"/>
            <a:ext cx="8696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1: Go to the browser and type “localhost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/>
              <a:t>port number)/display” and then enter.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75463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205-468E-43D1-9010-F29A394EF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D567747-4B19-62E5-90D0-A91F8E4A7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919568"/>
            <a:ext cx="9867900" cy="5550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E6BAB9-D7CE-A8DF-C586-44C8570C5A4D}"/>
              </a:ext>
            </a:extLst>
          </p:cNvPr>
          <p:cNvSpPr txBox="1"/>
          <p:nvPr/>
        </p:nvSpPr>
        <p:spPr>
          <a:xfrm>
            <a:off x="1019175" y="5016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Step 2: The text in the code is displayed </a:t>
            </a:r>
            <a:r>
              <a:rPr lang="en-US" dirty="0"/>
              <a:t>on the screen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1278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AB56-DC65-61ED-4E81-01D8C12C51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u="sng" dirty="0"/>
              <a:t>CREATING A DOCKER FILE</a:t>
            </a:r>
            <a:br>
              <a:rPr lang="en-US" sz="3600" u="sng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1984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49B8B-48EB-6744-8DFC-163BB253D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6F095-4894-F52C-4FE8-EB871E1B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AAAD4-EE84-0F64-C6DD-AD66E2A50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1E403B6-8EA6-90FD-7AE5-47174D75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25" y="1398153"/>
            <a:ext cx="8941576" cy="50296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8ACFE0-4CC3-78AF-72D7-3E208087BF6E}"/>
              </a:ext>
            </a:extLst>
          </p:cNvPr>
          <p:cNvSpPr txBox="1"/>
          <p:nvPr/>
        </p:nvSpPr>
        <p:spPr>
          <a:xfrm>
            <a:off x="1383525" y="8132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Step 1: Go to New&gt; File&gt; filename: Dockerfile</a:t>
            </a:r>
          </a:p>
        </p:txBody>
      </p:sp>
    </p:spTree>
    <p:extLst>
      <p:ext uri="{BB962C8B-B14F-4D97-AF65-F5344CB8AC3E}">
        <p14:creationId xmlns:p14="http://schemas.microsoft.com/office/powerpoint/2010/main" val="4262963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AD74E-AFF5-19D2-3770-01DCB1413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02991-1F49-6D57-C1D2-3A408BFEB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A8EA-66CA-FAF5-A39A-C766521B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13601F0-2755-1230-C5BF-0F21722F3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76087"/>
            <a:ext cx="9229725" cy="5191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320B2D-D31C-33EA-887C-261615E75376}"/>
              </a:ext>
            </a:extLst>
          </p:cNvPr>
          <p:cNvSpPr txBox="1"/>
          <p:nvPr/>
        </p:nvSpPr>
        <p:spPr>
          <a:xfrm>
            <a:off x="1209675" y="429756"/>
            <a:ext cx="9772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2: After giving the name as Dockerfile, select finish and the </a:t>
            </a:r>
            <a:r>
              <a:rPr lang="en-US" dirty="0" err="1"/>
              <a:t>dockerfile</a:t>
            </a:r>
            <a:r>
              <a:rPr lang="en-US" dirty="0"/>
              <a:t> is displayed in the project.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90049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16BC-AEA7-149B-F66D-66F9EF848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u="sng" dirty="0"/>
              <a:t>CREATING JAR FILES</a:t>
            </a:r>
            <a:br>
              <a:rPr lang="en-US" sz="3600" u="sng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3122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78847-8016-90DA-FF34-202F59CBEF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u="sng" dirty="0"/>
              <a:t>CREATING A SPRINGBOOT PROJECT</a:t>
            </a:r>
            <a:br>
              <a:rPr lang="en-US" sz="3600" u="sng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7338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E2CA6-36BC-E80F-4A42-91F24408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50201-9ED1-0830-E4BE-4D11E6AE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FFBC8-58EC-A145-54C5-A880DE86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30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A5AD23F-026A-AC58-8E16-F7863F5F5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50" y="1325226"/>
            <a:ext cx="9268775" cy="52136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FBF4F8-3C92-12D6-43BE-14B832642DA7}"/>
              </a:ext>
            </a:extLst>
          </p:cNvPr>
          <p:cNvSpPr txBox="1"/>
          <p:nvPr/>
        </p:nvSpPr>
        <p:spPr>
          <a:xfrm>
            <a:off x="1294450" y="723900"/>
            <a:ext cx="91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Write the code in the docker file and in the entry point, give the name of the jar file.</a:t>
            </a:r>
          </a:p>
        </p:txBody>
      </p:sp>
    </p:spTree>
    <p:extLst>
      <p:ext uri="{BB962C8B-B14F-4D97-AF65-F5344CB8AC3E}">
        <p14:creationId xmlns:p14="http://schemas.microsoft.com/office/powerpoint/2010/main" val="282586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42061-95DF-3DFF-355B-A2292CFF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1C80F-3F6F-C435-3B04-63BB929EB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C44D1-F642-E364-7843-3A8A6152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1D3ACCB-8659-7682-A0EF-887D04C1A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274" y="947739"/>
            <a:ext cx="9335451" cy="5251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806684-5685-BEBE-B6D0-A44BD11D1553}"/>
              </a:ext>
            </a:extLst>
          </p:cNvPr>
          <p:cNvSpPr txBox="1"/>
          <p:nvPr/>
        </p:nvSpPr>
        <p:spPr>
          <a:xfrm>
            <a:off x="1303974" y="420987"/>
            <a:ext cx="984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Go to the pom.xml, in the &lt;/build&gt;, &lt;/plugins&gt;, give the jar file name and then save it.</a:t>
            </a:r>
          </a:p>
        </p:txBody>
      </p:sp>
    </p:spTree>
    <p:extLst>
      <p:ext uri="{BB962C8B-B14F-4D97-AF65-F5344CB8AC3E}">
        <p14:creationId xmlns:p14="http://schemas.microsoft.com/office/powerpoint/2010/main" val="2120359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BC417-81A9-B3B2-1CE9-A433709EE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4F2B-365C-F8CD-E401-801FC2AC3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F08C4-8C2D-7464-5DBE-9CE28F9C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833EE59-AAD3-6AF6-3705-38DD8093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1023798"/>
            <a:ext cx="9344025" cy="5256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BB12B3-0138-A11C-5C9C-466945C81810}"/>
              </a:ext>
            </a:extLst>
          </p:cNvPr>
          <p:cNvSpPr txBox="1"/>
          <p:nvPr/>
        </p:nvSpPr>
        <p:spPr>
          <a:xfrm>
            <a:off x="1423987" y="431532"/>
            <a:ext cx="66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Now run the code as Maven install.</a:t>
            </a:r>
          </a:p>
        </p:txBody>
      </p:sp>
    </p:spTree>
    <p:extLst>
      <p:ext uri="{BB962C8B-B14F-4D97-AF65-F5344CB8AC3E}">
        <p14:creationId xmlns:p14="http://schemas.microsoft.com/office/powerpoint/2010/main" val="2323452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5DC75-052E-494F-D4B6-B0F3B618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EA37E-E1E3-7FBD-C76C-09BC45C6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68766-27C9-3EEA-A618-6A477040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B1FFDB0-1FBF-9C20-6110-B652B4CBE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044607"/>
            <a:ext cx="9574696" cy="5385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F57FAE-ACD7-292A-40D5-AF3C781B3694}"/>
              </a:ext>
            </a:extLst>
          </p:cNvPr>
          <p:cNvSpPr txBox="1"/>
          <p:nvPr/>
        </p:nvSpPr>
        <p:spPr>
          <a:xfrm>
            <a:off x="1095375" y="568840"/>
            <a:ext cx="906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4: Build Success represents the status that the docker file has been built.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42552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6190A-BF9F-2CDF-8239-8A3C5CDEED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u="sng" dirty="0"/>
              <a:t>CREATING DOCKER IMAGES and deploying the </a:t>
            </a:r>
            <a:r>
              <a:rPr lang="en-US" sz="3600" u="sng" dirty="0" err="1"/>
              <a:t>etst</a:t>
            </a:r>
            <a:r>
              <a:rPr lang="en-US" sz="3600" u="sng" dirty="0"/>
              <a:t> in browser</a:t>
            </a:r>
            <a:br>
              <a:rPr lang="en-US" sz="36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73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E12C9-E8C1-F2F5-13D4-56E3B4F0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F7307-F823-D792-88CB-E04F73CB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0575A-8D98-C8CB-ABC8-8FCF16647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6E74008-83EB-2588-0180-CD22E42AD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1" y="1353761"/>
            <a:ext cx="9163050" cy="51542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F35629-74FF-460F-EA67-A8F367022FF8}"/>
              </a:ext>
            </a:extLst>
          </p:cNvPr>
          <p:cNvSpPr txBox="1"/>
          <p:nvPr/>
        </p:nvSpPr>
        <p:spPr>
          <a:xfrm>
            <a:off x="1276351" y="707430"/>
            <a:ext cx="8582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Step 1: Open the location where the docker project is located.</a:t>
            </a:r>
          </a:p>
        </p:txBody>
      </p:sp>
    </p:spTree>
    <p:extLst>
      <p:ext uri="{BB962C8B-B14F-4D97-AF65-F5344CB8AC3E}">
        <p14:creationId xmlns:p14="http://schemas.microsoft.com/office/powerpoint/2010/main" val="4085008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36BB2-764A-6905-B08D-725B53362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5BF36-03B0-1157-3C12-269F32AC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3F6E3-7ADB-6307-1E12-EE33E31D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6B890AC-B58F-DA31-FAE5-8B3D394EF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49" y="1038979"/>
            <a:ext cx="9760727" cy="5490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73A697-E970-0130-33D8-5B60576B2918}"/>
              </a:ext>
            </a:extLst>
          </p:cNvPr>
          <p:cNvSpPr txBox="1"/>
          <p:nvPr/>
        </p:nvSpPr>
        <p:spPr>
          <a:xfrm>
            <a:off x="1009649" y="477559"/>
            <a:ext cx="7789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Step 2: Click on the path and type </a:t>
            </a:r>
            <a:r>
              <a:rPr lang="en-US" sz="1800" dirty="0" err="1"/>
              <a:t>cmd</a:t>
            </a:r>
            <a:r>
              <a:rPr lang="en-US" sz="1800" dirty="0"/>
              <a:t>, so the command prompt opens.</a:t>
            </a:r>
          </a:p>
        </p:txBody>
      </p:sp>
    </p:spTree>
    <p:extLst>
      <p:ext uri="{BB962C8B-B14F-4D97-AF65-F5344CB8AC3E}">
        <p14:creationId xmlns:p14="http://schemas.microsoft.com/office/powerpoint/2010/main" val="3097461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E236F-45F7-4828-F4BA-B9AF15E9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41F91-03A5-A584-BCE6-8C645BBEB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D401E-CDD2-DD24-2150-FBDB5D8B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Picture 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24B96BBA-C68B-06DB-DCAD-AB1BABDE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4" y="870983"/>
            <a:ext cx="9896475" cy="5566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23CAA0-E054-D325-358A-1CEF069FFD07}"/>
              </a:ext>
            </a:extLst>
          </p:cNvPr>
          <p:cNvSpPr txBox="1"/>
          <p:nvPr/>
        </p:nvSpPr>
        <p:spPr>
          <a:xfrm>
            <a:off x="1038224" y="4202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Step 3: This is the command prompt of the docker project</a:t>
            </a:r>
          </a:p>
        </p:txBody>
      </p:sp>
    </p:spTree>
    <p:extLst>
      <p:ext uri="{BB962C8B-B14F-4D97-AF65-F5344CB8AC3E}">
        <p14:creationId xmlns:p14="http://schemas.microsoft.com/office/powerpoint/2010/main" val="2191736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15174-3BFD-A0A8-E02C-C63ABC8D4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9E699-F153-8A40-3BB3-CB2312660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339CB-C945-7F01-A379-0BDB97765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EB2B293-EDCC-6D08-72B3-D3093CA6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864414"/>
            <a:ext cx="9510712" cy="53497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883D47-78AD-8051-E1BE-C941E228DB0B}"/>
              </a:ext>
            </a:extLst>
          </p:cNvPr>
          <p:cNvSpPr txBox="1"/>
          <p:nvPr/>
        </p:nvSpPr>
        <p:spPr>
          <a:xfrm>
            <a:off x="1319212" y="354349"/>
            <a:ext cx="7439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Step 4: Search the docker images using the command “docker images”.</a:t>
            </a:r>
          </a:p>
        </p:txBody>
      </p:sp>
    </p:spTree>
    <p:extLst>
      <p:ext uri="{BB962C8B-B14F-4D97-AF65-F5344CB8AC3E}">
        <p14:creationId xmlns:p14="http://schemas.microsoft.com/office/powerpoint/2010/main" val="499954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BCC1C-7C5D-2880-EAFD-D0C9C618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5BF9B-3950-AA50-0F43-D0A78ABD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2C7B6-0CA9-F2C5-8B1E-CED8655F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39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9980CC9-B2F2-76A6-5CE7-9FA370471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921246"/>
            <a:ext cx="9272588" cy="5215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46CC86-21BE-8C41-A32C-D2AA86867388}"/>
              </a:ext>
            </a:extLst>
          </p:cNvPr>
          <p:cNvSpPr txBox="1"/>
          <p:nvPr/>
        </p:nvSpPr>
        <p:spPr>
          <a:xfrm>
            <a:off x="1485900" y="354966"/>
            <a:ext cx="9382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Step 5: </a:t>
            </a:r>
            <a:r>
              <a:rPr lang="en-US" dirty="0"/>
              <a:t>T</a:t>
            </a:r>
            <a:r>
              <a:rPr lang="en-US" sz="1800" dirty="0"/>
              <a:t>o create a docker image of jar file, use the command “docker build –t (jar file name).jar” .</a:t>
            </a:r>
          </a:p>
        </p:txBody>
      </p:sp>
    </p:spTree>
    <p:extLst>
      <p:ext uri="{BB962C8B-B14F-4D97-AF65-F5344CB8AC3E}">
        <p14:creationId xmlns:p14="http://schemas.microsoft.com/office/powerpoint/2010/main" val="4119040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312B71A-5E84-41DE-9754-5F6291F6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557463"/>
            <a:ext cx="2141538" cy="5143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3633788"/>
            <a:ext cx="2141538" cy="5143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710113"/>
            <a:ext cx="4632325" cy="730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53213" y="2682875"/>
            <a:ext cx="5538787" cy="10112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C2E9E754-2DC4-05C0-FB95-61E20792D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84" y="1314741"/>
            <a:ext cx="8911431" cy="50126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F0E12DE-8C2D-FB07-2341-E7021EAE1617}"/>
              </a:ext>
            </a:extLst>
          </p:cNvPr>
          <p:cNvSpPr txBox="1"/>
          <p:nvPr/>
        </p:nvSpPr>
        <p:spPr>
          <a:xfrm>
            <a:off x="1226536" y="655267"/>
            <a:ext cx="516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Open Spring Initializer in browser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60CC8-2A3C-A6DE-3396-ABA599298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E297A-3046-0805-50AB-038437FE6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BA94A-3B61-9363-01F7-0383AC0E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40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FBBF011-18B9-B767-0717-4A51BAA53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149" y="957024"/>
            <a:ext cx="9598801" cy="53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37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F2433-E75F-21BC-7795-572E0476B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36B72-BCB1-2CB8-8BA1-30FD5888B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42388-8C1F-E4F7-2A6A-5FBACE2D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41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2C80650-53CC-3C85-15A2-FEE593898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10" y="1006615"/>
            <a:ext cx="9510640" cy="53497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FC3D5B-8C59-8CB6-B118-5DCCDF720825}"/>
              </a:ext>
            </a:extLst>
          </p:cNvPr>
          <p:cNvSpPr txBox="1"/>
          <p:nvPr/>
        </p:nvSpPr>
        <p:spPr>
          <a:xfrm>
            <a:off x="1238250" y="360284"/>
            <a:ext cx="9715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Step 6: Now run the jar file using the command “docker run –p (new port num)</a:t>
            </a:r>
            <a:r>
              <a:rPr lang="en-US" sz="1800" dirty="0">
                <a:sym typeface="Wingdings" panose="05000000000000000000" pitchFamily="2" charset="2"/>
              </a:rPr>
              <a:t>old port num) (jarfilename).jar.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40268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E1BCE-F929-8787-9161-2EE331630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3D674-A3AA-FFE2-AF4F-6BE6D3964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B6DF2-83DC-0BAE-28AF-98E70DB6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42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46E763B-EF87-B6A2-A533-8DD7DDA41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094978"/>
            <a:ext cx="9353550" cy="5261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F2E924-125D-D06C-F10A-0FD9DD2DE164}"/>
              </a:ext>
            </a:extLst>
          </p:cNvPr>
          <p:cNvSpPr txBox="1"/>
          <p:nvPr/>
        </p:nvSpPr>
        <p:spPr>
          <a:xfrm>
            <a:off x="1304925" y="301109"/>
            <a:ext cx="9963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Step 7: Go to the browser and then give the IP address of the docker file as “127.17.0.0</a:t>
            </a:r>
            <a:r>
              <a:rPr lang="en-US" dirty="0">
                <a:sym typeface="Wingdings" panose="05000000000000000000" pitchFamily="2" charset="2"/>
              </a:rPr>
              <a:t>(new port number)/display” to view the text in the display.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82343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56B46-5606-14E1-292D-D0F723A5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38952-38BE-8B6B-808C-8B8ECA203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5186F-ACB4-68F5-2D94-1B1D9979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43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9EE190E-7326-2C98-6104-F26374D16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094978"/>
            <a:ext cx="9353550" cy="5261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58500D-49DD-133E-488A-6BA05ECD5875}"/>
              </a:ext>
            </a:extLst>
          </p:cNvPr>
          <p:cNvSpPr txBox="1"/>
          <p:nvPr/>
        </p:nvSpPr>
        <p:spPr>
          <a:xfrm>
            <a:off x="1085850" y="367784"/>
            <a:ext cx="9353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Step 8: The command prompt displays that the initialization has been completed and then ctrl+c/z to come out of the command prompt.</a:t>
            </a:r>
          </a:p>
        </p:txBody>
      </p:sp>
    </p:spTree>
    <p:extLst>
      <p:ext uri="{BB962C8B-B14F-4D97-AF65-F5344CB8AC3E}">
        <p14:creationId xmlns:p14="http://schemas.microsoft.com/office/powerpoint/2010/main" val="1740637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1F8F-34B9-7CDD-5277-932FC41E5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/>
              <a:t>HOW TO PUSH THE DOCKER FILE INTO THE DOCKER HUB?</a:t>
            </a:r>
          </a:p>
        </p:txBody>
      </p:sp>
    </p:spTree>
    <p:extLst>
      <p:ext uri="{BB962C8B-B14F-4D97-AF65-F5344CB8AC3E}">
        <p14:creationId xmlns:p14="http://schemas.microsoft.com/office/powerpoint/2010/main" val="27021960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13B89-955C-0DD7-93E8-9FCD1E242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45</a:t>
            </a:fld>
            <a:endParaRPr lang="en-US" dirty="0"/>
          </a:p>
        </p:txBody>
      </p:sp>
      <p:pic>
        <p:nvPicPr>
          <p:cNvPr id="10" name="Picture 9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0129BD3D-1E85-F9E6-14B3-0D4BFD4BB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99" y="825103"/>
            <a:ext cx="9833329" cy="55312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9012B2-CA74-2534-C97A-FE03E36D4FA1}"/>
              </a:ext>
            </a:extLst>
          </p:cNvPr>
          <p:cNvSpPr txBox="1"/>
          <p:nvPr/>
        </p:nvSpPr>
        <p:spPr>
          <a:xfrm>
            <a:off x="1181099" y="316984"/>
            <a:ext cx="814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Open the command prompt of the project file in the root directory.</a:t>
            </a:r>
          </a:p>
        </p:txBody>
      </p:sp>
    </p:spTree>
    <p:extLst>
      <p:ext uri="{BB962C8B-B14F-4D97-AF65-F5344CB8AC3E}">
        <p14:creationId xmlns:p14="http://schemas.microsoft.com/office/powerpoint/2010/main" val="2184440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3FB0A-62CA-6CCD-3759-18AF28474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F17CB-3653-4C38-E162-E93FA570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AD72B-7C3E-9C12-1698-3EBCDEE29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46</a:t>
            </a:fld>
            <a:endParaRPr lang="en-US" dirty="0"/>
          </a:p>
        </p:txBody>
      </p:sp>
      <p:pic>
        <p:nvPicPr>
          <p:cNvPr id="7" name="Picture 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C8D54749-743B-ED97-A7CF-833E0AD9D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00" y="1033723"/>
            <a:ext cx="9502950" cy="53454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473EF9-EBA6-FDBB-87D7-64B8D7B21823}"/>
              </a:ext>
            </a:extLst>
          </p:cNvPr>
          <p:cNvSpPr txBox="1"/>
          <p:nvPr/>
        </p:nvSpPr>
        <p:spPr>
          <a:xfrm>
            <a:off x="1384125" y="452911"/>
            <a:ext cx="823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Check the version of the docker if you want to.</a:t>
            </a:r>
          </a:p>
        </p:txBody>
      </p:sp>
    </p:spTree>
    <p:extLst>
      <p:ext uri="{BB962C8B-B14F-4D97-AF65-F5344CB8AC3E}">
        <p14:creationId xmlns:p14="http://schemas.microsoft.com/office/powerpoint/2010/main" val="1505567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D73D9-2FB8-622F-45AC-0D3E25EE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F4863-3A16-97D2-C81F-75A55567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46D20-2321-D378-40E3-B8D17A176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47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49DCA1F-751C-969B-FD7F-0DEF3C12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75" y="1111116"/>
            <a:ext cx="9139200" cy="5140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FFE79F-B893-947F-5EA3-1F25D64E9ECE}"/>
              </a:ext>
            </a:extLst>
          </p:cNvPr>
          <p:cNvSpPr txBox="1"/>
          <p:nvPr/>
        </p:nvSpPr>
        <p:spPr>
          <a:xfrm>
            <a:off x="1328775" y="440468"/>
            <a:ext cx="686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Check the docker images using the command.</a:t>
            </a:r>
          </a:p>
        </p:txBody>
      </p:sp>
    </p:spTree>
    <p:extLst>
      <p:ext uri="{BB962C8B-B14F-4D97-AF65-F5344CB8AC3E}">
        <p14:creationId xmlns:p14="http://schemas.microsoft.com/office/powerpoint/2010/main" val="2826785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9465B-160C-0737-DFC2-CFCC1DBCB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FF09B-A177-3992-76DE-16F74620C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1F794-B326-1385-4969-A44731C7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48</a:t>
            </a:fld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3CA838-41FB-BD88-09EB-EB361B950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081244"/>
            <a:ext cx="9015375" cy="5071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DB619F-5925-FD8C-6C78-B1B9E8BFF2E3}"/>
              </a:ext>
            </a:extLst>
          </p:cNvPr>
          <p:cNvSpPr txBox="1"/>
          <p:nvPr/>
        </p:nvSpPr>
        <p:spPr>
          <a:xfrm>
            <a:off x="1178699" y="382442"/>
            <a:ext cx="928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Create a jar file and then give the username and the new jar file you want to replace with</a:t>
            </a:r>
          </a:p>
        </p:txBody>
      </p:sp>
    </p:spTree>
    <p:extLst>
      <p:ext uri="{BB962C8B-B14F-4D97-AF65-F5344CB8AC3E}">
        <p14:creationId xmlns:p14="http://schemas.microsoft.com/office/powerpoint/2010/main" val="372538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E7C6D-0F27-FAA1-064C-5DC3129B7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0507A-CF47-7DCA-55A2-C72F42BB4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CED24-3EA1-4994-2D50-42B2EC73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49</a:t>
            </a:fld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FBC1C0B-A63F-3960-2202-20CB3C2A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825" y="1180427"/>
            <a:ext cx="9015375" cy="5071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978493-CCF3-AD83-8999-E658F5493F12}"/>
              </a:ext>
            </a:extLst>
          </p:cNvPr>
          <p:cNvSpPr txBox="1"/>
          <p:nvPr/>
        </p:nvSpPr>
        <p:spPr>
          <a:xfrm>
            <a:off x="1347825" y="495300"/>
            <a:ext cx="928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5: Login to docker using the username and password to the </a:t>
            </a:r>
            <a:r>
              <a:rPr lang="en-US" dirty="0" err="1"/>
              <a:t>dockerhub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3985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159750" y="2563813"/>
            <a:ext cx="4032250" cy="3651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319588"/>
            <a:ext cx="4032250" cy="3651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4826000"/>
            <a:ext cx="4032250" cy="1057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8B307ED8-756B-31A1-3FED-4B6195FDA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52" y="1477548"/>
            <a:ext cx="8716496" cy="49030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CC85C7-8865-EBBE-FCFF-515163E0F793}"/>
              </a:ext>
            </a:extLst>
          </p:cNvPr>
          <p:cNvSpPr txBox="1"/>
          <p:nvPr/>
        </p:nvSpPr>
        <p:spPr>
          <a:xfrm>
            <a:off x="1131286" y="376337"/>
            <a:ext cx="9184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a maven project, give the group, artifact and dependencies and generate a maven project. 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BE698-074D-3F46-C954-208401862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0B1DE-32BB-D88F-045E-093679AC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82D25-00F2-418E-A4C5-88F4AE5D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50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ED63F72-7FAE-7B87-9806-3B87771DF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068259"/>
            <a:ext cx="9015375" cy="5071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888658-81FA-134A-2CA3-95691773C65E}"/>
              </a:ext>
            </a:extLst>
          </p:cNvPr>
          <p:cNvSpPr txBox="1"/>
          <p:nvPr/>
        </p:nvSpPr>
        <p:spPr>
          <a:xfrm>
            <a:off x="1128675" y="476666"/>
            <a:ext cx="909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6: Now push the docker file into the </a:t>
            </a:r>
            <a:r>
              <a:rPr lang="en-US" dirty="0" err="1"/>
              <a:t>dockerhub</a:t>
            </a:r>
            <a:r>
              <a:rPr lang="en-US" dirty="0"/>
              <a:t> using the push command. </a:t>
            </a:r>
          </a:p>
        </p:txBody>
      </p:sp>
    </p:spTree>
    <p:extLst>
      <p:ext uri="{BB962C8B-B14F-4D97-AF65-F5344CB8AC3E}">
        <p14:creationId xmlns:p14="http://schemas.microsoft.com/office/powerpoint/2010/main" val="3754731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A9F72-C3B9-014E-9E13-1903CE6C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51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767504D-3EA4-6ADE-24B4-8A3F61919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75" y="1101817"/>
            <a:ext cx="9158250" cy="51515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FD7D75-2CA5-DB29-1C99-4FDE937A7CD8}"/>
              </a:ext>
            </a:extLst>
          </p:cNvPr>
          <p:cNvSpPr txBox="1"/>
          <p:nvPr/>
        </p:nvSpPr>
        <p:spPr>
          <a:xfrm>
            <a:off x="1516875" y="455486"/>
            <a:ext cx="903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7: The status shows that the docker file has been successfully pushed into the docker hub.</a:t>
            </a:r>
          </a:p>
        </p:txBody>
      </p:sp>
    </p:spTree>
    <p:extLst>
      <p:ext uri="{BB962C8B-B14F-4D97-AF65-F5344CB8AC3E}">
        <p14:creationId xmlns:p14="http://schemas.microsoft.com/office/powerpoint/2010/main" val="2753863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5E1E4-07D2-51BA-15AF-91B12EE1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52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AA21D81-B82A-22F5-AEA7-0C2CCF572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020892"/>
            <a:ext cx="9134475" cy="51381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8B865F-D16E-0204-D029-0E97CF159166}"/>
              </a:ext>
            </a:extLst>
          </p:cNvPr>
          <p:cNvSpPr txBox="1"/>
          <p:nvPr/>
        </p:nvSpPr>
        <p:spPr>
          <a:xfrm>
            <a:off x="1419225" y="454244"/>
            <a:ext cx="797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8: Refresh the Docker Hub page to see the pushed docker file in the page. </a:t>
            </a:r>
          </a:p>
        </p:txBody>
      </p:sp>
    </p:spTree>
    <p:extLst>
      <p:ext uri="{BB962C8B-B14F-4D97-AF65-F5344CB8AC3E}">
        <p14:creationId xmlns:p14="http://schemas.microsoft.com/office/powerpoint/2010/main" val="664479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06AB-6864-5FF3-BC2F-7A95964DA4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SELENIUM EXECUTION</a:t>
            </a:r>
            <a:br>
              <a:rPr lang="en-US" dirty="0"/>
            </a:br>
            <a:r>
              <a:rPr lang="en-US" sz="1800" dirty="0"/>
              <a:t>USING CONVERSE</a:t>
            </a:r>
          </a:p>
        </p:txBody>
      </p:sp>
    </p:spTree>
    <p:extLst>
      <p:ext uri="{BB962C8B-B14F-4D97-AF65-F5344CB8AC3E}">
        <p14:creationId xmlns:p14="http://schemas.microsoft.com/office/powerpoint/2010/main" val="9207218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ADD4E-454B-537C-3B2A-E377AEDC6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54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B331422-195C-49B3-2F36-EEE52AAC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62" y="1285419"/>
            <a:ext cx="9361875" cy="5266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0838DB-F025-68C7-C58C-77FA87E59F96}"/>
              </a:ext>
            </a:extLst>
          </p:cNvPr>
          <p:cNvSpPr txBox="1"/>
          <p:nvPr/>
        </p:nvSpPr>
        <p:spPr>
          <a:xfrm>
            <a:off x="1306124" y="469086"/>
            <a:ext cx="1024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new class in the </a:t>
            </a:r>
            <a:r>
              <a:rPr lang="en-US" dirty="0" err="1"/>
              <a:t>src</a:t>
            </a:r>
            <a:r>
              <a:rPr lang="en-US" dirty="0"/>
              <a:t>/test, in that write the code for the automation selenium testing of the Converse shopping website. </a:t>
            </a:r>
          </a:p>
        </p:txBody>
      </p:sp>
    </p:spTree>
    <p:extLst>
      <p:ext uri="{BB962C8B-B14F-4D97-AF65-F5344CB8AC3E}">
        <p14:creationId xmlns:p14="http://schemas.microsoft.com/office/powerpoint/2010/main" val="1661363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EE569-1235-D3A6-C592-C7FC5874C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55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7A97745-4565-EBC0-8469-946B8B218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4" y="1019969"/>
            <a:ext cx="9486901" cy="53363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D4FB6D-8735-E9F7-77DB-BF4CF902CB7F}"/>
              </a:ext>
            </a:extLst>
          </p:cNvPr>
          <p:cNvSpPr txBox="1"/>
          <p:nvPr/>
        </p:nvSpPr>
        <p:spPr>
          <a:xfrm>
            <a:off x="1495425" y="470179"/>
            <a:ext cx="803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Now run the code and see the automation run .</a:t>
            </a:r>
          </a:p>
        </p:txBody>
      </p:sp>
    </p:spTree>
    <p:extLst>
      <p:ext uri="{BB962C8B-B14F-4D97-AF65-F5344CB8AC3E}">
        <p14:creationId xmlns:p14="http://schemas.microsoft.com/office/powerpoint/2010/main" val="2855015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625" y="2282486"/>
            <a:ext cx="6629400" cy="1524735"/>
          </a:xfrm>
        </p:spPr>
        <p:txBody>
          <a:bodyPr/>
          <a:lstStyle/>
          <a:p>
            <a:r>
              <a:rPr lang="en-US" sz="8000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0890D-DB3C-4639-6EBF-36CDCF66F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6EB9E-FC30-FC5A-52CA-E8A486DE1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E70E6-865C-E2B5-46CA-1487A917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B51BD7C-155C-DC3E-C554-1A7E8BB97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0" y="1247964"/>
            <a:ext cx="9115440" cy="5127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CDE45D-8257-0E74-87F8-E5CD00420D26}"/>
              </a:ext>
            </a:extLst>
          </p:cNvPr>
          <p:cNvSpPr txBox="1"/>
          <p:nvPr/>
        </p:nvSpPr>
        <p:spPr>
          <a:xfrm>
            <a:off x="1416406" y="482600"/>
            <a:ext cx="930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Extract the generated project into the local disk, where you created a folder.</a:t>
            </a:r>
          </a:p>
        </p:txBody>
      </p:sp>
    </p:spTree>
    <p:extLst>
      <p:ext uri="{BB962C8B-B14F-4D97-AF65-F5344CB8AC3E}">
        <p14:creationId xmlns:p14="http://schemas.microsoft.com/office/powerpoint/2010/main" val="231017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434E8-02E1-5BD1-CB27-48855B03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888E828-3B2B-4464-312D-80C014E82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91" y="934133"/>
            <a:ext cx="9443617" cy="5312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1FD8A6-6B51-DD98-7759-79068C5CD2D5}"/>
              </a:ext>
            </a:extLst>
          </p:cNvPr>
          <p:cNvSpPr txBox="1"/>
          <p:nvPr/>
        </p:nvSpPr>
        <p:spPr>
          <a:xfrm>
            <a:off x="1374191" y="427166"/>
            <a:ext cx="857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Open Eclipse IDE and this is how the platform looks like.</a:t>
            </a:r>
          </a:p>
        </p:txBody>
      </p:sp>
    </p:spTree>
    <p:extLst>
      <p:ext uri="{BB962C8B-B14F-4D97-AF65-F5344CB8AC3E}">
        <p14:creationId xmlns:p14="http://schemas.microsoft.com/office/powerpoint/2010/main" val="1004907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B895211-E4C5-60FC-F215-7BD53CC02B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u="sng" dirty="0"/>
              <a:t>IMPORTING THE FILE TO ECLIPSE</a:t>
            </a:r>
            <a:br>
              <a:rPr lang="en-US" sz="3600" u="sng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447E4-DF7D-695B-1703-1B546398333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AA748-F421-004B-A2CB-45A5A60F820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71FB3-E265-95CF-33F2-9196A974F1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205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4C6F-A9DE-1C77-E6F3-477039E4F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000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C0572F-B885-6D3D-7E02-9EEE6694F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99" y="1286230"/>
            <a:ext cx="9067801" cy="5100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C83CB3-4BA2-CA3E-EEC6-A1C6903774CD}"/>
              </a:ext>
            </a:extLst>
          </p:cNvPr>
          <p:cNvSpPr txBox="1"/>
          <p:nvPr/>
        </p:nvSpPr>
        <p:spPr>
          <a:xfrm>
            <a:off x="1376187" y="623449"/>
            <a:ext cx="510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File &gt; Import &gt; Existing Maven Projects</a:t>
            </a:r>
          </a:p>
        </p:txBody>
      </p:sp>
    </p:spTree>
    <p:extLst>
      <p:ext uri="{BB962C8B-B14F-4D97-AF65-F5344CB8AC3E}">
        <p14:creationId xmlns:p14="http://schemas.microsoft.com/office/powerpoint/2010/main" val="3378141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light pitch_tm56180624_Win32_LW_SL_v3" id="{5A4404DB-4ECC-4373-8C35-B428B8CCB737}" vid="{DB02F28E-0C23-47F0-A348-62748A79E2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1FB37E18589942A53335E5951BAE8A" ma:contentTypeVersion="0" ma:contentTypeDescription="Create a new document." ma:contentTypeScope="" ma:versionID="75889ed54e18ff888c9a68fd306373f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ca34e99dfd1cace250bb1d0cb7ed8d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97B18F-50BC-4F30-8373-93489E845F83}">
  <ds:schemaRefs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316CB3-7BCF-430F-A8E7-38DEF0038A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1106</TotalTime>
  <Words>956</Words>
  <Application>Microsoft Office PowerPoint</Application>
  <PresentationFormat>Widescreen</PresentationFormat>
  <Paragraphs>171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Tenorite</vt:lpstr>
      <vt:lpstr>Wingdings</vt:lpstr>
      <vt:lpstr>Monoline</vt:lpstr>
      <vt:lpstr>Project Presentation project Docker</vt:lpstr>
      <vt:lpstr>CONTENTS</vt:lpstr>
      <vt:lpstr>CREATING A SPRINGBOOT PROJECT </vt:lpstr>
      <vt:lpstr> </vt:lpstr>
      <vt:lpstr> </vt:lpstr>
      <vt:lpstr>PowerPoint Presentation</vt:lpstr>
      <vt:lpstr>PowerPoint Presentation</vt:lpstr>
      <vt:lpstr>IMPORTING THE FILE TO ECLIPSE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DISPLAYING THE TEXT ON BROWSER USING LOCALHOST </vt:lpstr>
      <vt:lpstr>PowerPoint Presentation</vt:lpstr>
      <vt:lpstr>PowerPoint Presentation</vt:lpstr>
      <vt:lpstr>CREATING A DOCKER FILE </vt:lpstr>
      <vt:lpstr>PowerPoint Presentation</vt:lpstr>
      <vt:lpstr>PowerPoint Presentation</vt:lpstr>
      <vt:lpstr>CREATING JAR FILES </vt:lpstr>
      <vt:lpstr>PowerPoint Presentation</vt:lpstr>
      <vt:lpstr>PowerPoint Presentation</vt:lpstr>
      <vt:lpstr>PowerPoint Presentation</vt:lpstr>
      <vt:lpstr>PowerPoint Presentation</vt:lpstr>
      <vt:lpstr>CREATING DOCKER IMAGES and deploying the etst in browser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PUSH THE DOCKER FILE INTO THE DOCKER HUB?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SELENIUM EXECUTION USING CONVERSE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 project Docker</dc:title>
  <dc:creator>Rajyalakshmi Akshaya Raja</dc:creator>
  <cp:lastModifiedBy>Rajyalakshmi Akshaya Raja</cp:lastModifiedBy>
  <cp:revision>3</cp:revision>
  <dcterms:created xsi:type="dcterms:W3CDTF">2023-07-08T10:23:18Z</dcterms:created>
  <dcterms:modified xsi:type="dcterms:W3CDTF">2023-07-11T05:20:22Z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0x010100C51FB37E18589942A53335E5951BAE8A</vt:lpwstr>
  </property>
</Properties>
</file>